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41" autoAdjust="0"/>
    <p:restoredTop sz="90929"/>
  </p:normalViewPr>
  <p:slideViewPr>
    <p:cSldViewPr>
      <p:cViewPr varScale="1">
        <p:scale>
          <a:sx n="118" d="100"/>
          <a:sy n="118" d="100"/>
        </p:scale>
        <p:origin x="-1698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013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013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fld id="{F88981FF-2127-47F5-9C70-7EBAB9D98F2E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740650" y="6637338"/>
            <a:ext cx="4191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100 S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745413" y="6132513"/>
            <a:ext cx="95455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/>
              <a:t>TGBT </a:t>
            </a:r>
            <a:r>
              <a:rPr lang="fr-FR" sz="1200" dirty="0" smtClean="0"/>
              <a:t>PN-S</a:t>
            </a:r>
            <a:endParaRPr lang="fr-FR" sz="1200" dirty="0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4038600" y="4191000"/>
            <a:ext cx="1295400" cy="5334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PN-S</a:t>
            </a:r>
            <a:endParaRPr lang="fr-FR" sz="12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62000" y="3048000"/>
            <a:ext cx="1143000" cy="5334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TPN1.20.010 A</a:t>
            </a:r>
          </a:p>
          <a:p>
            <a:pPr algn="ctr"/>
            <a:r>
              <a:rPr lang="fr-FR" sz="1200"/>
              <a:t>T 2-3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362200" y="3048000"/>
            <a:ext cx="1143000" cy="5334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TPN2.00.GE 31</a:t>
            </a:r>
          </a:p>
          <a:p>
            <a:pPr algn="ctr"/>
            <a:r>
              <a:rPr lang="fr-FR" sz="1200"/>
              <a:t>T2.2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886200" y="3048000"/>
            <a:ext cx="1143000" cy="5334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Réseau 2 Onduleur PN</a:t>
            </a:r>
          </a:p>
          <a:p>
            <a:pPr algn="ctr"/>
            <a:r>
              <a:rPr lang="fr-FR" sz="1200"/>
              <a:t>T3.4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410200" y="3048000"/>
            <a:ext cx="1143000" cy="5334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TPN4.20.052 VS</a:t>
            </a:r>
          </a:p>
          <a:p>
            <a:pPr algn="ctr"/>
            <a:r>
              <a:rPr lang="fr-FR" sz="1200"/>
              <a:t>T3.3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6934200" y="3048000"/>
            <a:ext cx="1143000" cy="5334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100"/>
              <a:t>TGBT PN sécurité</a:t>
            </a:r>
          </a:p>
          <a:p>
            <a:pPr algn="ctr"/>
            <a:r>
              <a:rPr lang="fr-FR" sz="1200"/>
              <a:t>T3.2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286000" y="2286000"/>
            <a:ext cx="12954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TPN2.00.GE 32 OND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286000" y="1371600"/>
            <a:ext cx="1219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TCN5.10.060.OND2</a:t>
            </a: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1295400" y="3810000"/>
            <a:ext cx="624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4572000" y="3810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300163" y="3581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2895600" y="3581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4483100" y="3581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6070600" y="3581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7543800" y="3581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2895600" y="274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2895600" y="1828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8382024" y="6643712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synoptique CHR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CHRO.pot</Template>
  <TotalTime>19</TotalTime>
  <Words>30</Words>
  <Application>Microsoft Office PowerPoint</Application>
  <PresentationFormat>Format A4 (210 x 297 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apave parisienne</dc:creator>
  <cp:lastModifiedBy>delhommet</cp:lastModifiedBy>
  <cp:revision>4</cp:revision>
  <dcterms:created xsi:type="dcterms:W3CDTF">2011-03-07T14:13:30Z</dcterms:created>
  <dcterms:modified xsi:type="dcterms:W3CDTF">2011-12-19T10:22:26Z</dcterms:modified>
</cp:coreProperties>
</file>